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74" r:id="rId2"/>
  </p:sldMasterIdLst>
  <p:notesMasterIdLst>
    <p:notesMasterId r:id="rId5"/>
  </p:notesMasterIdLst>
  <p:sldIdLst>
    <p:sldId id="256" r:id="rId3"/>
    <p:sldId id="257" r:id="rId4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laus-Peter Eckert" initials="kp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242" y="-99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268AC2DF-9E02-4315-AEE4-67A24512B96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07333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E1819D-0F9E-4932-84A4-B613CE7ED102}" type="slidenum">
              <a:rPr lang="de-DE"/>
              <a:pPr/>
              <a:t>1</a:t>
            </a:fld>
            <a:endParaRPr lang="de-DE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7391682"/>
            <a:ext cx="10080625" cy="16799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9912615" y="3360"/>
            <a:ext cx="168010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68010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10080625" cy="277188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61290" y="7045618"/>
            <a:ext cx="9737884" cy="3412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512094" y="3107866"/>
            <a:ext cx="7056438" cy="1931917"/>
          </a:xfrm>
        </p:spPr>
        <p:txBody>
          <a:bodyPr/>
          <a:lstStyle>
            <a:lvl1pPr marL="0" indent="0" algn="ctr">
              <a:buNone/>
              <a:defRPr sz="1800" b="1" cap="all" spc="276" baseline="0">
                <a:solidFill>
                  <a:schemeClr val="tx2"/>
                </a:solidFill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5567-B28A-4319-8C24-32DED51F8F9D}" type="datetime1">
              <a:rPr lang="en-US" smtClean="0"/>
              <a:t>10/20/2010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Presenter</a:t>
            </a:r>
            <a:endParaRPr lang="de-DE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171371" y="2667725"/>
            <a:ext cx="973788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auto">
          <a:xfrm>
            <a:off x="168010" y="167993"/>
            <a:ext cx="9737884" cy="721697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704292" y="2331740"/>
            <a:ext cx="672042" cy="671971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808458" y="2435895"/>
            <a:ext cx="463709" cy="46366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4788297" y="2424487"/>
            <a:ext cx="504031" cy="486479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7665376-837B-4D41-9DC0-81AEB15EC49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756047" y="419982"/>
            <a:ext cx="8568531" cy="1931917"/>
          </a:xfrm>
        </p:spPr>
        <p:txBody>
          <a:bodyPr anchor="b"/>
          <a:lstStyle>
            <a:lvl1pPr>
              <a:defRPr sz="4600">
                <a:solidFill>
                  <a:schemeClr val="accent1"/>
                </a:solidFill>
              </a:defRPr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B077-B9A8-4A21-A74F-766255CC37CA}" type="datetime1">
              <a:rPr lang="en-US" smtClean="0"/>
              <a:t>10/20/2010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Presenter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808458" y="1131386"/>
            <a:ext cx="504031" cy="486479"/>
          </a:xfrm>
        </p:spPr>
        <p:txBody>
          <a:bodyPr/>
          <a:lstStyle/>
          <a:p>
            <a:fld id="{EA1BECD2-33F2-4FA0-8737-DFB8221D1A4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332661" y="1683288"/>
            <a:ext cx="9374981" cy="5039783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7391682"/>
            <a:ext cx="10080625" cy="16799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1"/>
            <a:ext cx="10080625" cy="153593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68010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9912615" y="0"/>
            <a:ext cx="168010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auto">
          <a:xfrm>
            <a:off x="164650" y="7042012"/>
            <a:ext cx="9737884" cy="3412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384396" y="7060309"/>
            <a:ext cx="3356848" cy="403183"/>
          </a:xfrm>
          <a:prstGeom prst="rect">
            <a:avLst/>
          </a:prstGeom>
        </p:spPr>
        <p:txBody>
          <a:bodyPr vert="horz" lIns="100794" tIns="50397" rIns="100794" bIns="50397"/>
          <a:lstStyle>
            <a:lvl1pPr algn="r" eaLnBrk="1" latinLnBrk="0" hangingPunct="1">
              <a:defRPr kumimoji="0" sz="1500">
                <a:solidFill>
                  <a:srgbClr val="FFFFFF"/>
                </a:solidFill>
              </a:defRPr>
            </a:lvl1pPr>
          </a:lstStyle>
          <a:p>
            <a:fld id="{6814279C-04F0-4A2D-878A-D3049E220E01}" type="datetime1">
              <a:rPr lang="en-US" smtClean="0"/>
              <a:t>10/20/2010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36021" y="7066773"/>
            <a:ext cx="3948245" cy="403183"/>
          </a:xfrm>
          <a:prstGeom prst="rect">
            <a:avLst/>
          </a:prstGeom>
        </p:spPr>
        <p:txBody>
          <a:bodyPr vert="horz" lIns="100794" tIns="50397" rIns="100794" bIns="50397"/>
          <a:lstStyle>
            <a:lvl1pPr algn="l" eaLnBrk="1" latinLnBrk="0" hangingPunct="1">
              <a:defRPr kumimoji="0" sz="130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Presenter</a:t>
            </a:r>
            <a:endParaRPr lang="de-DE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auto">
          <a:xfrm>
            <a:off x="168010" y="171353"/>
            <a:ext cx="9737884" cy="721697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 dirty="0"/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168010" y="1407373"/>
            <a:ext cx="973788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704292" y="1053853"/>
            <a:ext cx="672042" cy="671971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808458" y="1158008"/>
            <a:ext cx="463709" cy="46366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4788297" y="1146600"/>
            <a:ext cx="504031" cy="486479"/>
          </a:xfrm>
          <a:prstGeom prst="rect">
            <a:avLst/>
          </a:prstGeom>
        </p:spPr>
        <p:txBody>
          <a:bodyPr vert="horz" lIns="50397" tIns="50397" rIns="50397" bIns="50397" anchor="ctr">
            <a:normAutofit/>
          </a:bodyPr>
          <a:lstStyle>
            <a:lvl1pPr algn="ctr" eaLnBrk="1" latinLnBrk="0" hangingPunct="1">
              <a:defRPr kumimoji="0" sz="18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0AD0EE-6240-4D5A-BBB8-221C086B054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332661" y="251989"/>
            <a:ext cx="9408583" cy="836604"/>
          </a:xfrm>
          <a:prstGeom prst="rect">
            <a:avLst/>
          </a:prstGeom>
        </p:spPr>
        <p:txBody>
          <a:bodyPr vert="horz" lIns="100794" tIns="50397" rIns="100794" bIns="50397" anchor="b">
            <a:normAutofit/>
          </a:bodyPr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332661" y="1679928"/>
            <a:ext cx="9408583" cy="5070022"/>
          </a:xfrm>
          <a:prstGeom prst="rect">
            <a:avLst/>
          </a:prstGeom>
        </p:spPr>
        <p:txBody>
          <a:bodyPr vert="horz" lIns="100794" tIns="50397" rIns="100794" bIns="50397">
            <a:normAutofit/>
          </a:bodyPr>
          <a:lstStyle/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latinLnBrk="0" hangingPunct="1">
        <a:spcBef>
          <a:spcPct val="0"/>
        </a:spcBef>
        <a:buNone/>
        <a:defRPr kumimoji="0" sz="3600" kern="1200">
          <a:solidFill>
            <a:schemeClr val="accent3">
              <a:shade val="75000"/>
            </a:schemeClr>
          </a:solidFill>
          <a:latin typeface="Calibri" pitchFamily="34" charset="0"/>
          <a:ea typeface="+mj-ea"/>
          <a:cs typeface="+mj-cs"/>
        </a:defRPr>
      </a:lvl1pPr>
    </p:titleStyle>
    <p:bodyStyle>
      <a:lvl1pPr marL="302383" indent="-302383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"/>
        <a:defRPr kumimoji="0" sz="30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04766" indent="-302383" algn="l" rtl="0" eaLnBrk="1" latinLnBrk="0" hangingPunct="1">
        <a:spcBef>
          <a:spcPct val="20000"/>
        </a:spcBef>
        <a:buClr>
          <a:schemeClr val="accent1">
            <a:lumMod val="75000"/>
          </a:schemeClr>
        </a:buClr>
        <a:buSzPct val="70000"/>
        <a:buFont typeface="Wingdings"/>
        <a:buChar char=""/>
        <a:defRPr kumimoji="0" sz="24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907149" indent="-251986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2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209532" indent="-251986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2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1511915" indent="-251986" algn="l" rtl="0" eaLnBrk="1" latinLnBrk="0" hangingPunct="1">
        <a:spcBef>
          <a:spcPct val="20000"/>
        </a:spcBef>
        <a:buClr>
          <a:schemeClr val="accent1">
            <a:lumMod val="75000"/>
          </a:schemeClr>
        </a:buClr>
        <a:buFontTx/>
        <a:buChar char="•"/>
        <a:defRPr kumimoji="0"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1814298" indent="-201589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16681" indent="-201589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318269" indent="-201589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620652" indent="-201589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5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No header and footer</a:t>
            </a:r>
          </a:p>
          <a:p>
            <a:pPr algn="ctr">
              <a:buNone/>
            </a:pPr>
            <a:r>
              <a:rPr lang="en-US" dirty="0" smtClean="0"/>
              <a:t>On title page</a:t>
            </a:r>
            <a:endParaRPr lang="en-US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Title of slide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B077-B9A8-4A21-A74F-766255CC37CA}" type="datetime1">
              <a:rPr lang="en-US" smtClean="0"/>
              <a:t>10/20/2010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Presenter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BECD2-33F2-4FA0-8737-DFB8221D1A41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Slide number is part of header</a:t>
            </a:r>
          </a:p>
          <a:p>
            <a:r>
              <a:rPr lang="en-GB" dirty="0" smtClean="0"/>
              <a:t>Footer contains</a:t>
            </a:r>
          </a:p>
          <a:p>
            <a:pPr lvl="1"/>
            <a:r>
              <a:rPr lang="en-GB" dirty="0" smtClean="0"/>
              <a:t>Presenter’s name</a:t>
            </a:r>
          </a:p>
          <a:p>
            <a:pPr lvl="1"/>
            <a:r>
              <a:rPr lang="en-GB" dirty="0" smtClean="0"/>
              <a:t>Actual date – will be updated automatically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ronus">
  <a:themeElements>
    <a:clrScheme name="Cronus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ronus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ronus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2009-11-16T17:32:40Z</outs:dateTime>
      <outs:isPinned>true</outs:isPinned>
    </outs:relatedDate>
    <outs:relatedDate>
      <outs:type>2</outs:type>
      <outs:displayName>Created</outs:displayName>
      <outs:dateTime>2008-05-13T09:24:04Z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fokus fhg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klaus-peter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C5A2CBF2-208C-4E1A-A0EA-1131EC010C19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32</Words>
  <Application>Microsoft Office PowerPoint</Application>
  <PresentationFormat>Benutzerdefiniert</PresentationFormat>
  <Paragraphs>13</Paragraphs>
  <Slides>2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Cronus</vt:lpstr>
      <vt:lpstr>Title</vt:lpstr>
      <vt:lpstr>Title of slide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Header and footer</dc:title>
  <dc:creator>Klaus-Peter Eckert</dc:creator>
  <dc:description>Title slide with header and footers. Definition is within master slide.</dc:description>
  <cp:lastModifiedBy>Klaus-Peter Eckert</cp:lastModifiedBy>
  <cp:revision>49</cp:revision>
  <cp:lastPrinted>1601-01-01T00:00:00Z</cp:lastPrinted>
  <dcterms:created xsi:type="dcterms:W3CDTF">2008-05-13T09:24:04Z</dcterms:created>
  <dcterms:modified xsi:type="dcterms:W3CDTF">2010-10-20T13:23:08Z</dcterms:modified>
  <cp:category>Auxiliary</cp:category>
</cp:coreProperties>
</file>